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Relationship Id="rId53" Type="http://schemas.openxmlformats.org/officeDocument/2006/relationships/slide" Target="slides/slide4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5" Type="http://schemas.openxmlformats.org/officeDocument/2006/relationships/image" Target="../media/image57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image" Target="../media/image61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2.png"/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6.png"/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0.png"/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image" Target="../media/image73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4.png"/><Relationship Id="rId3" Type="http://schemas.openxmlformats.org/officeDocument/2006/relationships/image" Target="../media/image75.png"/><Relationship Id="rId4" Type="http://schemas.openxmlformats.org/officeDocument/2006/relationships/image" Target="../media/image76.png"/><Relationship Id="rId5" Type="http://schemas.openxmlformats.org/officeDocument/2006/relationships/image" Target="../media/image77.pn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8.png"/><Relationship Id="rId3" Type="http://schemas.openxmlformats.org/officeDocument/2006/relationships/image" Target="../media/image79.png"/><Relationship Id="rId4" Type="http://schemas.openxmlformats.org/officeDocument/2006/relationships/image" Target="../media/image80.png"/><Relationship Id="rId5" Type="http://schemas.openxmlformats.org/officeDocument/2006/relationships/image" Target="../media/image81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2.png"/><Relationship Id="rId3" Type="http://schemas.openxmlformats.org/officeDocument/2006/relationships/image" Target="../media/image83.png"/><Relationship Id="rId4" Type="http://schemas.openxmlformats.org/officeDocument/2006/relationships/image" Target="../media/image84.png"/><Relationship Id="rId5" Type="http://schemas.openxmlformats.org/officeDocument/2006/relationships/image" Target="../media/image85.pn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6.png"/><Relationship Id="rId3" Type="http://schemas.openxmlformats.org/officeDocument/2006/relationships/image" Target="../media/image87.png"/><Relationship Id="rId4" Type="http://schemas.openxmlformats.org/officeDocument/2006/relationships/image" Target="../media/image88.png"/><Relationship Id="rId5" Type="http://schemas.openxmlformats.org/officeDocument/2006/relationships/image" Target="../media/image89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0.png"/><Relationship Id="rId3" Type="http://schemas.openxmlformats.org/officeDocument/2006/relationships/image" Target="../media/image91.png"/><Relationship Id="rId4" Type="http://schemas.openxmlformats.org/officeDocument/2006/relationships/image" Target="../media/image92.png"/><Relationship Id="rId5" Type="http://schemas.openxmlformats.org/officeDocument/2006/relationships/image" Target="../media/image93.pn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4.png"/><Relationship Id="rId3" Type="http://schemas.openxmlformats.org/officeDocument/2006/relationships/image" Target="../media/image95.png"/><Relationship Id="rId4" Type="http://schemas.openxmlformats.org/officeDocument/2006/relationships/image" Target="../media/image96.png"/><Relationship Id="rId5" Type="http://schemas.openxmlformats.org/officeDocument/2006/relationships/image" Target="../media/image97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8.png"/><Relationship Id="rId3" Type="http://schemas.openxmlformats.org/officeDocument/2006/relationships/image" Target="../media/image99.png"/><Relationship Id="rId4" Type="http://schemas.openxmlformats.org/officeDocument/2006/relationships/image" Target="../media/image100.png"/><Relationship Id="rId5" Type="http://schemas.openxmlformats.org/officeDocument/2006/relationships/image" Target="../media/image101.png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2.png"/><Relationship Id="rId3" Type="http://schemas.openxmlformats.org/officeDocument/2006/relationships/image" Target="../media/image103.png"/><Relationship Id="rId4" Type="http://schemas.openxmlformats.org/officeDocument/2006/relationships/image" Target="../media/image104.png"/><Relationship Id="rId5" Type="http://schemas.openxmlformats.org/officeDocument/2006/relationships/image" Target="../media/image105.png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6.png"/><Relationship Id="rId3" Type="http://schemas.openxmlformats.org/officeDocument/2006/relationships/image" Target="../media/image107.png"/><Relationship Id="rId4" Type="http://schemas.openxmlformats.org/officeDocument/2006/relationships/image" Target="../media/image108.png"/><Relationship Id="rId5" Type="http://schemas.openxmlformats.org/officeDocument/2006/relationships/image" Target="../media/image109.png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0.png"/><Relationship Id="rId3" Type="http://schemas.openxmlformats.org/officeDocument/2006/relationships/image" Target="../media/image111.png"/><Relationship Id="rId4" Type="http://schemas.openxmlformats.org/officeDocument/2006/relationships/image" Target="../media/image112.png"/><Relationship Id="rId5" Type="http://schemas.openxmlformats.org/officeDocument/2006/relationships/image" Target="../media/image113.png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4.png"/><Relationship Id="rId3" Type="http://schemas.openxmlformats.org/officeDocument/2006/relationships/image" Target="../media/image115.png"/><Relationship Id="rId4" Type="http://schemas.openxmlformats.org/officeDocument/2006/relationships/image" Target="../media/image116.png"/><Relationship Id="rId5" Type="http://schemas.openxmlformats.org/officeDocument/2006/relationships/image" Target="../media/image117.png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8.png"/><Relationship Id="rId3" Type="http://schemas.openxmlformats.org/officeDocument/2006/relationships/image" Target="../media/image119.png"/><Relationship Id="rId4" Type="http://schemas.openxmlformats.org/officeDocument/2006/relationships/image" Target="../media/image120.png"/><Relationship Id="rId5" Type="http://schemas.openxmlformats.org/officeDocument/2006/relationships/image" Target="../media/image121.png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2.png"/><Relationship Id="rId3" Type="http://schemas.openxmlformats.org/officeDocument/2006/relationships/image" Target="../media/image123.png"/><Relationship Id="rId4" Type="http://schemas.openxmlformats.org/officeDocument/2006/relationships/image" Target="../media/image124.png"/><Relationship Id="rId5" Type="http://schemas.openxmlformats.org/officeDocument/2006/relationships/image" Target="../media/image125.png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6.png"/><Relationship Id="rId3" Type="http://schemas.openxmlformats.org/officeDocument/2006/relationships/image" Target="../media/image127.png"/><Relationship Id="rId4" Type="http://schemas.openxmlformats.org/officeDocument/2006/relationships/image" Target="../media/image128.png"/><Relationship Id="rId5" Type="http://schemas.openxmlformats.org/officeDocument/2006/relationships/image" Target="../media/image129.png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0.png"/><Relationship Id="rId3" Type="http://schemas.openxmlformats.org/officeDocument/2006/relationships/image" Target="../media/image131.png"/><Relationship Id="rId4" Type="http://schemas.openxmlformats.org/officeDocument/2006/relationships/image" Target="../media/image132.png"/><Relationship Id="rId5" Type="http://schemas.openxmlformats.org/officeDocument/2006/relationships/image" Target="../media/image133.png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4.png"/><Relationship Id="rId3" Type="http://schemas.openxmlformats.org/officeDocument/2006/relationships/image" Target="../media/image135.png"/><Relationship Id="rId4" Type="http://schemas.openxmlformats.org/officeDocument/2006/relationships/image" Target="../media/image136.png"/><Relationship Id="rId5" Type="http://schemas.openxmlformats.org/officeDocument/2006/relationships/image" Target="../media/image137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8.png"/><Relationship Id="rId3" Type="http://schemas.openxmlformats.org/officeDocument/2006/relationships/image" Target="../media/image139.png"/><Relationship Id="rId4" Type="http://schemas.openxmlformats.org/officeDocument/2006/relationships/image" Target="../media/image140.png"/><Relationship Id="rId5" Type="http://schemas.openxmlformats.org/officeDocument/2006/relationships/image" Target="../media/image141.png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2.png"/><Relationship Id="rId3" Type="http://schemas.openxmlformats.org/officeDocument/2006/relationships/image" Target="../media/image143.png"/><Relationship Id="rId4" Type="http://schemas.openxmlformats.org/officeDocument/2006/relationships/image" Target="../media/image144.png"/><Relationship Id="rId5" Type="http://schemas.openxmlformats.org/officeDocument/2006/relationships/image" Target="../media/image145.png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6.png"/><Relationship Id="rId3" Type="http://schemas.openxmlformats.org/officeDocument/2006/relationships/image" Target="../media/image147.png"/><Relationship Id="rId4" Type="http://schemas.openxmlformats.org/officeDocument/2006/relationships/image" Target="../media/image148.png"/><Relationship Id="rId5" Type="http://schemas.openxmlformats.org/officeDocument/2006/relationships/image" Target="../media/image149.png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0.png"/><Relationship Id="rId3" Type="http://schemas.openxmlformats.org/officeDocument/2006/relationships/image" Target="../media/image151.png"/><Relationship Id="rId4" Type="http://schemas.openxmlformats.org/officeDocument/2006/relationships/image" Target="../media/image152.png"/><Relationship Id="rId5" Type="http://schemas.openxmlformats.org/officeDocument/2006/relationships/image" Target="../media/image153.png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4.png"/><Relationship Id="rId3" Type="http://schemas.openxmlformats.org/officeDocument/2006/relationships/image" Target="../media/image155.png"/><Relationship Id="rId4" Type="http://schemas.openxmlformats.org/officeDocument/2006/relationships/image" Target="../media/image156.png"/><Relationship Id="rId5" Type="http://schemas.openxmlformats.org/officeDocument/2006/relationships/image" Target="../media/image157.png"/></Relationships>
</file>

<file path=ppt/slides/_rels/slide4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8.png"/><Relationship Id="rId3" Type="http://schemas.openxmlformats.org/officeDocument/2006/relationships/image" Target="../media/image159.png"/><Relationship Id="rId4" Type="http://schemas.openxmlformats.org/officeDocument/2006/relationships/image" Target="../media/image160.png"/><Relationship Id="rId5" Type="http://schemas.openxmlformats.org/officeDocument/2006/relationships/image" Target="../media/image161.png"/></Relationships>
</file>

<file path=ppt/slides/_rels/slide4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2.png"/><Relationship Id="rId3" Type="http://schemas.openxmlformats.org/officeDocument/2006/relationships/image" Target="../media/image163.png"/><Relationship Id="rId4" Type="http://schemas.openxmlformats.org/officeDocument/2006/relationships/image" Target="../media/image164.png"/><Relationship Id="rId5" Type="http://schemas.openxmlformats.org/officeDocument/2006/relationships/image" Target="../media/image165.png"/></Relationships>
</file>

<file path=ppt/slides/_rels/slide4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6.png"/><Relationship Id="rId3" Type="http://schemas.openxmlformats.org/officeDocument/2006/relationships/image" Target="../media/image167.png"/><Relationship Id="rId4" Type="http://schemas.openxmlformats.org/officeDocument/2006/relationships/image" Target="../media/image168.png"/><Relationship Id="rId5" Type="http://schemas.openxmlformats.org/officeDocument/2006/relationships/image" Target="../media/image169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2021-06-04_1622796516_20210604_salt_antisolvent_Me-4PACz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Friday June 04 2021</a:t>
            </a:r>
            <a:br/>
            <a:r>
              <a:t>shenx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various J-V Parameters by value,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various J-V Parameters by value,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Yields, page 0</a:t>
            </a:r>
          </a:p>
        </p:txBody>
      </p:sp>
      <p:pic>
        <p:nvPicPr>
          <p:cNvPr id="3" name="Picture 2" descr="boxchart_yield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chart_yields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0</a:t>
            </a:r>
          </a:p>
        </p:txBody>
      </p:sp>
      <p:pic>
        <p:nvPicPr>
          <p:cNvPr id="3" name="Picture 2" descr="spo_451D_various_c_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51D_various_c_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51D_various_c_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51D_various_c_s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</a:t>
            </a:r>
          </a:p>
        </p:txBody>
      </p:sp>
      <p:pic>
        <p:nvPicPr>
          <p:cNvPr id="3" name="Picture 2" descr="spo_451E_various_c_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51E_various_c_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51E_various_c_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51E_various_c_s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</a:t>
            </a:r>
          </a:p>
        </p:txBody>
      </p:sp>
      <p:pic>
        <p:nvPicPr>
          <p:cNvPr id="3" name="Picture 2" descr="spo_451F_various_c_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51F_various_c_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51F_various_c_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51F_various_c_s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3</a:t>
            </a:r>
          </a:p>
        </p:txBody>
      </p:sp>
      <p:pic>
        <p:nvPicPr>
          <p:cNvPr id="3" name="Picture 2" descr="spo_4521_various_salt_anisole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521_various_salt_anisole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521_various_salt_anisole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521_various_salt_anisole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4</a:t>
            </a:r>
          </a:p>
        </p:txBody>
      </p:sp>
      <p:pic>
        <p:nvPicPr>
          <p:cNvPr id="3" name="Picture 2" descr="spo_4522_various_salt_anisole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522_various_salt_anisole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522_various_salt_anisole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522_various_salt_anisole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5</a:t>
            </a:r>
          </a:p>
        </p:txBody>
      </p:sp>
      <p:pic>
        <p:nvPicPr>
          <p:cNvPr id="3" name="Picture 2" descr="spo_4523_various_salt_M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523_various_salt_M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523_various_salt_M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523_various_salt_MA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6</a:t>
            </a:r>
          </a:p>
        </p:txBody>
      </p:sp>
      <p:pic>
        <p:nvPicPr>
          <p:cNvPr id="3" name="Picture 2" descr="spo_4524_various_salt_M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524_various_salt_M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524_various_salt_M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524_various_salt_MA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7160" y="18288"/>
          <a:ext cx="8869680" cy="681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548640"/>
                <a:gridCol w="2011680"/>
                <a:gridCol w="2011680"/>
                <a:gridCol w="2011680"/>
                <a:gridCol w="1554480"/>
              </a:tblGrid>
              <a:tr h="756920">
                <a:tc>
                  <a:txBody>
                    <a:bodyPr/>
                    <a:lstStyle/>
                    <a:p>
                      <a:r>
                        <a:t>label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perovskite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metal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451D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451E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451F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4521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4522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4523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4524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PTAA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756920">
                <a:tc>
                  <a:txBody>
                    <a:bodyPr/>
                    <a:lstStyle/>
                    <a:p>
                      <a:r>
                        <a:t>4525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PTAA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7</a:t>
            </a:r>
          </a:p>
        </p:txBody>
      </p:sp>
      <p:pic>
        <p:nvPicPr>
          <p:cNvPr id="3" name="Picture 2" descr="spo_4525_various_c_PTA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525_various_c_PTA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525_various_c_PTA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525_various_c_PTAA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0</a:t>
            </a:r>
          </a:p>
        </p:txBody>
      </p:sp>
      <p:pic>
        <p:nvPicPr>
          <p:cNvPr id="3" name="Picture 2" descr="sjsc_451D_various_c_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51D_various_c_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51D_various_c_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51D_various_c_s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</a:t>
            </a:r>
          </a:p>
        </p:txBody>
      </p:sp>
      <p:pic>
        <p:nvPicPr>
          <p:cNvPr id="3" name="Picture 2" descr="sjsc_451E_various_c_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51E_various_c_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51E_various_c_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51E_various_c_s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2</a:t>
            </a:r>
          </a:p>
        </p:txBody>
      </p:sp>
      <p:pic>
        <p:nvPicPr>
          <p:cNvPr id="3" name="Picture 2" descr="sjsc_451F_various_c_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51F_various_c_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51F_various_c_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51F_various_c_s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3</a:t>
            </a:r>
          </a:p>
        </p:txBody>
      </p:sp>
      <p:pic>
        <p:nvPicPr>
          <p:cNvPr id="3" name="Picture 2" descr="sjsc_4521_various_salt_anisole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521_various_salt_anisole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521_various_salt_anisole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521_various_salt_anisole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4</a:t>
            </a:r>
          </a:p>
        </p:txBody>
      </p:sp>
      <p:pic>
        <p:nvPicPr>
          <p:cNvPr id="3" name="Picture 2" descr="sjsc_4522_various_salt_anisole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522_various_salt_anisole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522_various_salt_anisole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522_various_salt_anisole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5</a:t>
            </a:r>
          </a:p>
        </p:txBody>
      </p:sp>
      <p:pic>
        <p:nvPicPr>
          <p:cNvPr id="3" name="Picture 2" descr="sjsc_4523_various_salt_M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523_various_salt_M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523_various_salt_M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523_various_salt_MA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6</a:t>
            </a:r>
          </a:p>
        </p:txBody>
      </p:sp>
      <p:pic>
        <p:nvPicPr>
          <p:cNvPr id="3" name="Picture 2" descr="sjsc_4524_various_salt_M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524_various_salt_M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524_various_salt_M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524_various_salt_MA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7</a:t>
            </a:r>
          </a:p>
        </p:txBody>
      </p:sp>
      <p:pic>
        <p:nvPicPr>
          <p:cNvPr id="3" name="Picture 2" descr="sjsc_4525_various_c_PTA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525_various_c_PTA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525_various_c_PTA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525_various_c_PTAA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0</a:t>
            </a:r>
          </a:p>
        </p:txBody>
      </p:sp>
      <p:pic>
        <p:nvPicPr>
          <p:cNvPr id="3" name="Picture 2" descr="svoc_451D_various_c_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51D_various_c_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51D_various_c_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51D_various_c_s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Measured illumination spectra</a:t>
            </a:r>
          </a:p>
        </p:txBody>
      </p:sp>
      <p:pic>
        <p:nvPicPr>
          <p:cNvPr id="3" name="Picture 2" descr="spectr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8686800" cy="65151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</a:t>
            </a:r>
          </a:p>
        </p:txBody>
      </p:sp>
      <p:pic>
        <p:nvPicPr>
          <p:cNvPr id="3" name="Picture 2" descr="svoc_451E_various_c_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51E_various_c_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51E_various_c_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51E_various_c_s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</a:t>
            </a:r>
          </a:p>
        </p:txBody>
      </p:sp>
      <p:pic>
        <p:nvPicPr>
          <p:cNvPr id="3" name="Picture 2" descr="svoc_451F_various_c_s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51F_various_c_s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51F_various_c_s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51F_various_c_s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3</a:t>
            </a:r>
          </a:p>
        </p:txBody>
      </p:sp>
      <p:pic>
        <p:nvPicPr>
          <p:cNvPr id="3" name="Picture 2" descr="svoc_4521_various_salt_anisole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521_various_salt_anisole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521_various_salt_anisole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521_various_salt_anisole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4</a:t>
            </a:r>
          </a:p>
        </p:txBody>
      </p:sp>
      <p:pic>
        <p:nvPicPr>
          <p:cNvPr id="3" name="Picture 2" descr="svoc_4522_various_salt_anisole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522_various_salt_anisole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522_various_salt_anisole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522_various_salt_anisole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5</a:t>
            </a:r>
          </a:p>
        </p:txBody>
      </p:sp>
      <p:pic>
        <p:nvPicPr>
          <p:cNvPr id="3" name="Picture 2" descr="svoc_4523_various_salt_M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523_various_salt_M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523_various_salt_M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523_various_salt_MA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6</a:t>
            </a:r>
          </a:p>
        </p:txBody>
      </p:sp>
      <p:pic>
        <p:nvPicPr>
          <p:cNvPr id="3" name="Picture 2" descr="svoc_4524_various_salt_M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524_various_salt_M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524_various_salt_M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524_various_salt_MA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7</a:t>
            </a:r>
          </a:p>
        </p:txBody>
      </p:sp>
      <p:pic>
        <p:nvPicPr>
          <p:cNvPr id="3" name="Picture 2" descr="svoc_4525_various_c_PTA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525_various_c_PTAA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525_various_c_PTAA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525_various_c_PTAA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0</a:t>
            </a:r>
          </a:p>
        </p:txBody>
      </p:sp>
      <p:pic>
        <p:nvPicPr>
          <p:cNvPr id="3" name="Picture 2" descr="jv_all_451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70995" cy="3257550"/>
          </a:xfrm>
          <a:prstGeom prst="rect">
            <a:avLst/>
          </a:prstGeom>
        </p:spPr>
      </p:pic>
      <p:pic>
        <p:nvPicPr>
          <p:cNvPr id="4" name="Picture 3" descr="jv_all_451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237537" cy="3257550"/>
          </a:xfrm>
          <a:prstGeom prst="rect">
            <a:avLst/>
          </a:prstGeom>
        </p:spPr>
      </p:pic>
      <p:pic>
        <p:nvPicPr>
          <p:cNvPr id="5" name="Picture 4" descr="jv_all_451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237537" cy="3257550"/>
          </a:xfrm>
          <a:prstGeom prst="rect">
            <a:avLst/>
          </a:prstGeom>
        </p:spPr>
      </p:pic>
      <p:pic>
        <p:nvPicPr>
          <p:cNvPr id="6" name="Picture 5" descr="jv_all_452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70995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1</a:t>
            </a:r>
          </a:p>
        </p:txBody>
      </p:sp>
      <p:pic>
        <p:nvPicPr>
          <p:cNvPr id="3" name="Picture 2" descr="jv_all_452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70995" cy="3257550"/>
          </a:xfrm>
          <a:prstGeom prst="rect">
            <a:avLst/>
          </a:prstGeom>
        </p:spPr>
      </p:pic>
      <p:pic>
        <p:nvPicPr>
          <p:cNvPr id="4" name="Picture 3" descr="jv_all_452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70995" cy="3257550"/>
          </a:xfrm>
          <a:prstGeom prst="rect">
            <a:avLst/>
          </a:prstGeom>
        </p:spPr>
      </p:pic>
      <p:pic>
        <p:nvPicPr>
          <p:cNvPr id="5" name="Picture 4" descr="jv_all_452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70995" cy="3257550"/>
          </a:xfrm>
          <a:prstGeom prst="rect">
            <a:avLst/>
          </a:prstGeom>
        </p:spPr>
      </p:pic>
      <p:pic>
        <p:nvPicPr>
          <p:cNvPr id="6" name="Picture 5" descr="jv_all_452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23753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0</a:t>
            </a:r>
          </a:p>
        </p:txBody>
      </p:sp>
      <p:pic>
        <p:nvPicPr>
          <p:cNvPr id="3" name="Picture 2" descr="jv_best_various_variou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various_variou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jv_best_various_variou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jv_best_various_variou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0</a:t>
            </a:r>
          </a:p>
        </p:txBody>
      </p:sp>
      <p:pic>
        <p:nvPicPr>
          <p:cNvPr id="3" name="Picture 2" descr="jv_all_451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51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51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51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</a:t>
            </a:r>
          </a:p>
        </p:txBody>
      </p:sp>
      <p:pic>
        <p:nvPicPr>
          <p:cNvPr id="3" name="Picture 2" descr="jv_all_451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21481" cy="3257550"/>
          </a:xfrm>
          <a:prstGeom prst="rect">
            <a:avLst/>
          </a:prstGeom>
        </p:spPr>
      </p:pic>
      <p:pic>
        <p:nvPicPr>
          <p:cNvPr id="4" name="Picture 3" descr="jv_all_451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51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51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21481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</a:t>
            </a:r>
          </a:p>
        </p:txBody>
      </p:sp>
      <p:pic>
        <p:nvPicPr>
          <p:cNvPr id="3" name="Picture 2" descr="jv_all_451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21481" cy="3257550"/>
          </a:xfrm>
          <a:prstGeom prst="rect">
            <a:avLst/>
          </a:prstGeom>
        </p:spPr>
      </p:pic>
      <p:pic>
        <p:nvPicPr>
          <p:cNvPr id="4" name="Picture 3" descr="jv_all_451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51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51F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21481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3</a:t>
            </a:r>
          </a:p>
        </p:txBody>
      </p:sp>
      <p:pic>
        <p:nvPicPr>
          <p:cNvPr id="3" name="Picture 2" descr="jv_all_452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52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52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52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4</a:t>
            </a:r>
          </a:p>
        </p:txBody>
      </p:sp>
      <p:pic>
        <p:nvPicPr>
          <p:cNvPr id="3" name="Picture 2" descr="jv_all_452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52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52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52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5</a:t>
            </a:r>
          </a:p>
        </p:txBody>
      </p:sp>
      <p:pic>
        <p:nvPicPr>
          <p:cNvPr id="3" name="Picture 2" descr="jv_all_452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52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52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52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6</a:t>
            </a:r>
          </a:p>
        </p:txBody>
      </p:sp>
      <p:pic>
        <p:nvPicPr>
          <p:cNvPr id="3" name="Picture 2" descr="jv_all_45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52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52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52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7</a:t>
            </a:r>
          </a:p>
        </p:txBody>
      </p:sp>
      <p:pic>
        <p:nvPicPr>
          <p:cNvPr id="3" name="Picture 2" descr="jv_all_452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21481" cy="3257550"/>
          </a:xfrm>
          <a:prstGeom prst="rect">
            <a:avLst/>
          </a:prstGeom>
        </p:spPr>
      </p:pic>
      <p:pic>
        <p:nvPicPr>
          <p:cNvPr id="4" name="Picture 3" descr="jv_all_45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52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52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various Steady-state Parameters by value,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various Steady-state Parameters by value,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